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69" r:id="rId5"/>
    <p:sldId id="272" r:id="rId6"/>
    <p:sldId id="273" r:id="rId7"/>
    <p:sldId id="274" r:id="rId8"/>
    <p:sldId id="259" r:id="rId9"/>
    <p:sldId id="264" r:id="rId10"/>
    <p:sldId id="279" r:id="rId11"/>
    <p:sldId id="271" r:id="rId12"/>
    <p:sldId id="278" r:id="rId13"/>
    <p:sldId id="276" r:id="rId14"/>
    <p:sldId id="277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1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8/26/2023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B138-81E2-1F73-61A9-88E242AAD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50" y="5162551"/>
            <a:ext cx="11667749" cy="886384"/>
          </a:xfrm>
        </p:spPr>
        <p:txBody>
          <a:bodyPr/>
          <a:lstStyle/>
          <a:p>
            <a:r>
              <a:rPr lang="en-IN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                                                                                 </a:t>
            </a:r>
            <a:r>
              <a:rPr lang="en-IN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PROJECT GUIDE-Rohit Sir &amp; Rakesh Sir</a:t>
            </a:r>
            <a:br>
              <a:rPr lang="en-IN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</a:br>
            <a:r>
              <a:rPr lang="en-IN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                                                                                SUBMITTED BY- Kuljeet, </a:t>
            </a:r>
            <a:r>
              <a:rPr lang="en-IN" sz="2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Tarandeep</a:t>
            </a:r>
            <a:r>
              <a:rPr lang="en-IN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 &amp; Lokesh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7A250-8927-7866-C4EB-99633C3C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40435" y="0"/>
            <a:ext cx="12263718" cy="4911538"/>
          </a:xfrm>
          <a:prstGeom prst="rect">
            <a:avLst/>
          </a:prstGeom>
          <a:solidFill>
            <a:schemeClr val="bg2">
              <a:alpha val="63000"/>
            </a:schemeClr>
          </a:solidFill>
          <a:ln>
            <a:gradFill>
              <a:gsLst>
                <a:gs pos="20000">
                  <a:schemeClr val="accent1">
                    <a:lumMod val="5000"/>
                    <a:lumOff val="95000"/>
                  </a:schemeClr>
                </a:gs>
                <a:gs pos="2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1905000" dir="14100000" sx="1000" sy="1000" algn="ctr" rotWithShape="0">
              <a:schemeClr val="tx1">
                <a:alpha val="0"/>
              </a:schemeClr>
            </a:outerShdw>
            <a:reflection endPos="0" dist="50800" dir="5400000" sy="-100000" algn="bl" rotWithShape="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2084AF7-8830-E990-E439-CA43245DE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9552" y="2572871"/>
            <a:ext cx="10528673" cy="1497105"/>
          </a:xfrm>
        </p:spPr>
        <p:txBody>
          <a:bodyPr>
            <a:normAutofit/>
            <a:scene3d>
              <a:camera prst="orthographicFront"/>
              <a:lightRig rig="contrasting" dir="t"/>
            </a:scene3d>
            <a:sp3d extrusionH="69850" contourW="38100" prstMaterial="plastic">
              <a:bevelT w="38100" h="38100"/>
              <a:bevelB h="25400" prst="softRound"/>
              <a:extrusionClr>
                <a:schemeClr val="accent2">
                  <a:lumMod val="60000"/>
                  <a:lumOff val="40000"/>
                </a:schemeClr>
              </a:extrusionClr>
              <a:contourClr>
                <a:schemeClr val="accent2">
                  <a:lumMod val="60000"/>
                  <a:lumOff val="40000"/>
                </a:schemeClr>
              </a:contourClr>
            </a:sp3d>
          </a:bodyPr>
          <a:lstStyle/>
          <a:p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  <a:reflection blurRad="38100" stA="55000" endA="300" endPos="81000" dist="50800" dir="5400000" sy="-100000" algn="bl" rotWithShape="0"/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    NETPLIX MOVIE APPLICATION</a:t>
            </a:r>
            <a:endParaRPr lang="en-IN" dirty="0"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  <a:reflection blurRad="38100" stA="55000" endA="300" endPos="81000" dist="50800" dir="5400000" sy="-100000" algn="bl" rotWithShape="0"/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004C4-93D2-F978-96C8-6FE016308471}"/>
              </a:ext>
            </a:extLst>
          </p:cNvPr>
          <p:cNvSpPr txBox="1"/>
          <p:nvPr/>
        </p:nvSpPr>
        <p:spPr>
          <a:xfrm>
            <a:off x="257550" y="3993964"/>
            <a:ext cx="12828493" cy="525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1" i="0" dirty="0">
                <a:effectLst/>
                <a:latin typeface="Söhne"/>
              </a:rPr>
              <a:t>Get ready to be captivated, thrilled, and entertained. </a:t>
            </a:r>
            <a:r>
              <a:rPr lang="en-US" b="1" i="0" dirty="0" err="1">
                <a:effectLst/>
                <a:latin typeface="Söhne"/>
              </a:rPr>
              <a:t>NetPlix</a:t>
            </a:r>
            <a:r>
              <a:rPr lang="en-US" b="1" i="0" dirty="0">
                <a:effectLst/>
                <a:latin typeface="Söhne"/>
              </a:rPr>
              <a:t> – Where Entertainment Never Ends.</a:t>
            </a:r>
            <a:endParaRPr lang="en-US" sz="1800" spc="420" dirty="0">
              <a:solidFill>
                <a:schemeClr val="accent1">
                  <a:lumMod val="40000"/>
                  <a:lumOff val="60000"/>
                </a:schemeClr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23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964D-4307-062C-B2F2-F4FAA7F4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75C4-A756-39B7-236A-9E389A98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Front end: Angular, HTML, CSS, TypeScript        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Backend: JAVA, Spring Boot                     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Database: My SQL and MongoDB                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Testing: Junit 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SECURITY: JWT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APPLICATION: DOCKER &amp; API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AC498-AD21-E1A4-917A-AF47982C64F1}"/>
              </a:ext>
            </a:extLst>
          </p:cNvPr>
          <p:cNvSpPr txBox="1"/>
          <p:nvPr/>
        </p:nvSpPr>
        <p:spPr>
          <a:xfrm>
            <a:off x="3050241" y="3244334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5D4A1-8B9E-6158-C42D-8FF8F790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380" y="2149672"/>
            <a:ext cx="5655600" cy="4012547"/>
          </a:xfrm>
          <a:prstGeom prst="rect">
            <a:avLst/>
          </a:prstGeom>
          <a:effectLst>
            <a:outerShdw blurRad="2159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82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76B5-E58F-76FA-9B1E-E86CA284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OUTPUT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B2E6A2-F6C0-5AAA-1D5D-FECF0489F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99" y="1417638"/>
            <a:ext cx="7109131" cy="36369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4AD9C-313F-88C5-EA3A-E7C51F7C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25" y="2258095"/>
            <a:ext cx="6275828" cy="3963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601618-A702-1BC9-9E45-30F46CB74DF4}"/>
              </a:ext>
            </a:extLst>
          </p:cNvPr>
          <p:cNvSpPr txBox="1"/>
          <p:nvPr/>
        </p:nvSpPr>
        <p:spPr>
          <a:xfrm>
            <a:off x="1750359" y="5480703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HOME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055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A0613A3-8389-A12B-A30F-9D53FAB1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1" y="160617"/>
            <a:ext cx="6751588" cy="51823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A5155E-B1BB-1B0C-BFDF-30B206CF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55" y="2240221"/>
            <a:ext cx="6391821" cy="4385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5518A3-8678-2A7F-9DD4-68AB2C5047C7}"/>
              </a:ext>
            </a:extLst>
          </p:cNvPr>
          <p:cNvSpPr txBox="1"/>
          <p:nvPr/>
        </p:nvSpPr>
        <p:spPr>
          <a:xfrm>
            <a:off x="7593105" y="1388640"/>
            <a:ext cx="609600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900" dirty="0"/>
              <a:t>CONATCT US PAGE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2C67F-1C4F-0851-303A-BE866F20ED91}"/>
              </a:ext>
            </a:extLst>
          </p:cNvPr>
          <p:cNvSpPr txBox="1"/>
          <p:nvPr/>
        </p:nvSpPr>
        <p:spPr>
          <a:xfrm>
            <a:off x="1459007" y="5715011"/>
            <a:ext cx="684455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900" dirty="0"/>
              <a:t>USER PAGE </a:t>
            </a:r>
          </a:p>
        </p:txBody>
      </p:sp>
    </p:spTree>
    <p:extLst>
      <p:ext uri="{BB962C8B-B14F-4D97-AF65-F5344CB8AC3E}">
        <p14:creationId xmlns:p14="http://schemas.microsoft.com/office/powerpoint/2010/main" val="73447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A2FA1D-3CAC-1A63-712B-1F3F2346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7" y="288085"/>
            <a:ext cx="6589059" cy="4230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F312B2-F63E-88A8-A4D2-2F8B1E19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985" y="2179031"/>
            <a:ext cx="6551015" cy="4678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8D613A-8E22-19EE-B0CF-E9A9B6932E18}"/>
              </a:ext>
            </a:extLst>
          </p:cNvPr>
          <p:cNvSpPr txBox="1"/>
          <p:nvPr/>
        </p:nvSpPr>
        <p:spPr>
          <a:xfrm>
            <a:off x="1219199" y="5133803"/>
            <a:ext cx="257287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900" dirty="0"/>
              <a:t>LOGIN PAGE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87ABE-E01F-FA81-231C-C3C1E6FA23E1}"/>
              </a:ext>
            </a:extLst>
          </p:cNvPr>
          <p:cNvSpPr txBox="1"/>
          <p:nvPr/>
        </p:nvSpPr>
        <p:spPr>
          <a:xfrm>
            <a:off x="8077200" y="1343817"/>
            <a:ext cx="609600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900" dirty="0"/>
              <a:t>SIGNUP PAGE</a:t>
            </a:r>
          </a:p>
        </p:txBody>
      </p:sp>
    </p:spTree>
    <p:extLst>
      <p:ext uri="{BB962C8B-B14F-4D97-AF65-F5344CB8AC3E}">
        <p14:creationId xmlns:p14="http://schemas.microsoft.com/office/powerpoint/2010/main" val="241152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7935F-B1C4-79D8-3930-6BC3906C1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215154"/>
            <a:ext cx="5871882" cy="4761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51973-7D03-A1BF-19BD-5FE7B0B7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41" y="80683"/>
            <a:ext cx="5871881" cy="2949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1C916-039A-E92B-C094-962127AA2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41" y="2596005"/>
            <a:ext cx="5871883" cy="4316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DB2D3-E173-CCBF-D705-4113A6FA3FBE}"/>
              </a:ext>
            </a:extLst>
          </p:cNvPr>
          <p:cNvSpPr txBox="1"/>
          <p:nvPr/>
        </p:nvSpPr>
        <p:spPr>
          <a:xfrm>
            <a:off x="1371600" y="5386899"/>
            <a:ext cx="609600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900" dirty="0"/>
              <a:t>ADMIN PAGE </a:t>
            </a:r>
          </a:p>
        </p:txBody>
      </p:sp>
    </p:spTree>
    <p:extLst>
      <p:ext uri="{BB962C8B-B14F-4D97-AF65-F5344CB8AC3E}">
        <p14:creationId xmlns:p14="http://schemas.microsoft.com/office/powerpoint/2010/main" val="396959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A0588-B035-9D8B-68F7-840B004D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44F37-2DB1-81FE-6918-F38E3B6BB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28" y="4443776"/>
            <a:ext cx="3953435" cy="95846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spc="525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   Paid subscription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400" spc="525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 &amp;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400" spc="525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Payment gateway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E3B5E8A-B373-0234-CEF3-AA4DF71F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1" t="21915" r="4708"/>
          <a:stretch>
            <a:fillRect/>
          </a:stretch>
        </p:blipFill>
        <p:spPr>
          <a:xfrm>
            <a:off x="570719" y="2474257"/>
            <a:ext cx="3101788" cy="190948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AEBD91A-0185-8C88-CE7B-0CB9B902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67" b="7367"/>
          <a:stretch>
            <a:fillRect/>
          </a:stretch>
        </p:blipFill>
        <p:spPr>
          <a:xfrm>
            <a:off x="4425464" y="2474258"/>
            <a:ext cx="3101789" cy="1909483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C14F479-09B5-884C-79A6-7A739907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67" b="7367"/>
          <a:stretch>
            <a:fillRect/>
          </a:stretch>
        </p:blipFill>
        <p:spPr>
          <a:xfrm>
            <a:off x="8280210" y="2474256"/>
            <a:ext cx="3101788" cy="1909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9EBFB0-6063-4FC9-17F8-F4637A37D271}"/>
              </a:ext>
            </a:extLst>
          </p:cNvPr>
          <p:cNvSpPr txBox="1"/>
          <p:nvPr/>
        </p:nvSpPr>
        <p:spPr>
          <a:xfrm>
            <a:off x="4425464" y="4587889"/>
            <a:ext cx="35889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525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ABLE TO MANAGE</a:t>
            </a:r>
          </a:p>
          <a:p>
            <a:pPr algn="ctr"/>
            <a:r>
              <a:rPr lang="en-US" sz="1400" spc="525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 USERS </a:t>
            </a:r>
          </a:p>
          <a:p>
            <a:pPr algn="ctr"/>
            <a:r>
              <a:rPr lang="en-US" sz="1400" spc="525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BY ADMIN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7102B-B5BC-2487-D440-215BA939699B}"/>
              </a:ext>
            </a:extLst>
          </p:cNvPr>
          <p:cNvSpPr txBox="1"/>
          <p:nvPr/>
        </p:nvSpPr>
        <p:spPr>
          <a:xfrm>
            <a:off x="7601528" y="4664833"/>
            <a:ext cx="4017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 (Headings)"/>
              </a:rPr>
              <a:t>                  M O R E  U S E R </a:t>
            </a:r>
          </a:p>
          <a:p>
            <a:pPr algn="ctr"/>
            <a:r>
              <a:rPr lang="en-I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 (Headings)"/>
              </a:rPr>
              <a:t>              F R I E N D L Y F E A T U R E S</a:t>
            </a:r>
          </a:p>
        </p:txBody>
      </p:sp>
    </p:spTree>
    <p:extLst>
      <p:ext uri="{BB962C8B-B14F-4D97-AF65-F5344CB8AC3E}">
        <p14:creationId xmlns:p14="http://schemas.microsoft.com/office/powerpoint/2010/main" val="1939273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DD7B-186D-69E8-B7D8-75995FA7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8000" dirty="0"/>
              <a:t>        THANKYOU</a:t>
            </a:r>
          </a:p>
        </p:txBody>
      </p:sp>
      <p:sp>
        <p:nvSpPr>
          <p:cNvPr id="4" name="AutoShape 13">
            <a:extLst>
              <a:ext uri="{FF2B5EF4-FFF2-40B4-BE49-F238E27FC236}">
                <a16:creationId xmlns:a16="http://schemas.microsoft.com/office/drawing/2014/main" id="{1FF6072A-5C1A-8781-93E4-818306D1BD7F}"/>
              </a:ext>
            </a:extLst>
          </p:cNvPr>
          <p:cNvSpPr/>
          <p:nvPr/>
        </p:nvSpPr>
        <p:spPr>
          <a:xfrm>
            <a:off x="4847170" y="4644687"/>
            <a:ext cx="4784367" cy="28575"/>
          </a:xfrm>
          <a:prstGeom prst="rect">
            <a:avLst/>
          </a:prstGeom>
          <a:solidFill>
            <a:srgbClr val="707BFB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13">
            <a:extLst>
              <a:ext uri="{FF2B5EF4-FFF2-40B4-BE49-F238E27FC236}">
                <a16:creationId xmlns:a16="http://schemas.microsoft.com/office/drawing/2014/main" id="{02B36567-040E-D07B-716B-39C5703CFC1E}"/>
              </a:ext>
            </a:extLst>
          </p:cNvPr>
          <p:cNvSpPr/>
          <p:nvPr/>
        </p:nvSpPr>
        <p:spPr>
          <a:xfrm flipV="1">
            <a:off x="8669766" y="2563905"/>
            <a:ext cx="45719" cy="2774939"/>
          </a:xfrm>
          <a:prstGeom prst="rect">
            <a:avLst/>
          </a:prstGeom>
          <a:solidFill>
            <a:srgbClr val="707BFB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16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7B73-6974-7661-687C-284BE618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F4756-509E-264D-116C-3C5348828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355" y="2437439"/>
            <a:ext cx="6039288" cy="3636511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INTRODUCTION</a:t>
            </a:r>
          </a:p>
          <a:p>
            <a:r>
              <a:rPr lang="en-IN" dirty="0"/>
              <a:t>STATEMENT</a:t>
            </a:r>
          </a:p>
          <a:p>
            <a:r>
              <a:rPr lang="en-IN" dirty="0"/>
              <a:t>APPROACH</a:t>
            </a:r>
          </a:p>
          <a:p>
            <a:r>
              <a:rPr lang="en-IN" dirty="0"/>
              <a:t>MAIN FEATURES</a:t>
            </a:r>
          </a:p>
          <a:p>
            <a:r>
              <a:rPr lang="en-IN" dirty="0"/>
              <a:t>FUNCTIONALITIES</a:t>
            </a:r>
          </a:p>
          <a:p>
            <a:r>
              <a:rPr lang="en-IN" dirty="0"/>
              <a:t>TECHNOLOGY USED</a:t>
            </a:r>
          </a:p>
          <a:p>
            <a:r>
              <a:rPr lang="en-IN" dirty="0"/>
              <a:t>ARCHITECTURE DIAGRAM</a:t>
            </a:r>
          </a:p>
          <a:p>
            <a:r>
              <a:rPr lang="en-IN" dirty="0"/>
              <a:t>FLOW &amp; CLASS DIAGRAM</a:t>
            </a:r>
          </a:p>
          <a:p>
            <a:r>
              <a:rPr lang="en-IN" dirty="0"/>
              <a:t>FUTURE ENHANCEMENT</a:t>
            </a:r>
          </a:p>
          <a:p>
            <a:r>
              <a:rPr lang="en-IN" dirty="0"/>
              <a:t>Final Output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3BDA2-2A54-BA54-E60C-FF839B56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2070" y="2267590"/>
            <a:ext cx="3307977" cy="3604237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3AB41B86-01B5-45B6-B748-A154F0579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56126">
            <a:off x="2301832" y="118777"/>
            <a:ext cx="1312955" cy="20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2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EE80-60B5-55A3-F6B8-D8F3BF60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B4AAB-BD4B-B471-6BD5-32ADD3166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Discover Endless Entertainment with </a:t>
            </a:r>
            <a:r>
              <a:rPr lang="en-US" b="1" i="0" dirty="0" err="1">
                <a:effectLst/>
                <a:latin typeface="Söhne"/>
              </a:rPr>
              <a:t>NetPlix</a:t>
            </a:r>
            <a:endParaRPr lang="en-US" b="1" i="0" dirty="0"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Welcome to the world of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NetPlix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your ultimate destination for immersive entertainment. With our revolutionary movie application, you're in control of what you watch, when you watch it, and how you watch it.</a:t>
            </a:r>
          </a:p>
          <a:p>
            <a:r>
              <a:rPr lang="en-IN" b="1" i="0" dirty="0">
                <a:effectLst/>
                <a:latin typeface="Söhne"/>
              </a:rPr>
              <a:t>Unlimited Choices</a:t>
            </a:r>
            <a:endParaRPr lang="en-US" dirty="0">
              <a:solidFill>
                <a:srgbClr val="D1D5DB"/>
              </a:solidFill>
              <a:latin typeface="Söhne"/>
            </a:endParaRPr>
          </a:p>
          <a:p>
            <a:r>
              <a:rPr lang="en-IN" b="1" i="0" dirty="0">
                <a:effectLst/>
                <a:latin typeface="Söhne"/>
              </a:rPr>
              <a:t>Original Content</a:t>
            </a:r>
          </a:p>
          <a:p>
            <a:r>
              <a:rPr lang="en-IN" b="1" i="0" dirty="0">
                <a:effectLst/>
                <a:latin typeface="Söhne"/>
              </a:rPr>
              <a:t>Personalized Recommendations</a:t>
            </a:r>
          </a:p>
          <a:p>
            <a:r>
              <a:rPr lang="en-IN" b="1" i="0" dirty="0">
                <a:effectLst/>
                <a:latin typeface="Söhne"/>
              </a:rPr>
              <a:t>Multiple Profiles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000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CFF5-93C1-DD35-8F63-9D27587C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How we started working on Project 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EBBDACB-4006-0AC6-9F76-3D069B78AE78}"/>
              </a:ext>
            </a:extLst>
          </p:cNvPr>
          <p:cNvSpPr/>
          <p:nvPr/>
        </p:nvSpPr>
        <p:spPr>
          <a:xfrm>
            <a:off x="623607" y="3711773"/>
            <a:ext cx="2523564" cy="824752"/>
          </a:xfrm>
          <a:prstGeom prst="homePlate">
            <a:avLst/>
          </a:prstGeom>
          <a:solidFill>
            <a:schemeClr val="tx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FE8E2D2E-3BC6-1042-77DC-E324A9D72D02}"/>
              </a:ext>
            </a:extLst>
          </p:cNvPr>
          <p:cNvSpPr/>
          <p:nvPr/>
        </p:nvSpPr>
        <p:spPr>
          <a:xfrm>
            <a:off x="9070043" y="3670927"/>
            <a:ext cx="2384611" cy="824752"/>
          </a:xfrm>
          <a:prstGeom prst="homePlate">
            <a:avLst/>
          </a:prstGeom>
          <a:solidFill>
            <a:schemeClr val="tx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E3A5DE3E-8EFB-F252-8EDC-AEA450FDED63}"/>
              </a:ext>
            </a:extLst>
          </p:cNvPr>
          <p:cNvSpPr/>
          <p:nvPr/>
        </p:nvSpPr>
        <p:spPr>
          <a:xfrm>
            <a:off x="3277719" y="3711773"/>
            <a:ext cx="2523564" cy="824752"/>
          </a:xfrm>
          <a:prstGeom prst="homePlate">
            <a:avLst/>
          </a:prstGeom>
          <a:solidFill>
            <a:schemeClr val="tx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15DCE09-9A40-1367-E7E0-E6D1FE2CB3D2}"/>
              </a:ext>
            </a:extLst>
          </p:cNvPr>
          <p:cNvSpPr/>
          <p:nvPr/>
        </p:nvSpPr>
        <p:spPr>
          <a:xfrm>
            <a:off x="6095999" y="3665939"/>
            <a:ext cx="2384611" cy="824752"/>
          </a:xfrm>
          <a:prstGeom prst="homePlate">
            <a:avLst/>
          </a:prstGeom>
          <a:solidFill>
            <a:schemeClr val="tx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CODE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FC212-86F7-0CD9-D131-11E2C44C1AB5}"/>
              </a:ext>
            </a:extLst>
          </p:cNvPr>
          <p:cNvSpPr txBox="1"/>
          <p:nvPr/>
        </p:nvSpPr>
        <p:spPr>
          <a:xfrm>
            <a:off x="606797" y="3828639"/>
            <a:ext cx="22456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ARCHITECTURE DIAGRAM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587817-637E-42D3-148C-21A4E0D5926D}"/>
              </a:ext>
            </a:extLst>
          </p:cNvPr>
          <p:cNvSpPr txBox="1"/>
          <p:nvPr/>
        </p:nvSpPr>
        <p:spPr>
          <a:xfrm>
            <a:off x="6026522" y="4925831"/>
            <a:ext cx="25235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Write the code as per the flow and added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9D67C6-7235-533F-CD3F-71A6C6DB9652}"/>
              </a:ext>
            </a:extLst>
          </p:cNvPr>
          <p:cNvSpPr txBox="1"/>
          <p:nvPr/>
        </p:nvSpPr>
        <p:spPr>
          <a:xfrm>
            <a:off x="587904" y="4925616"/>
            <a:ext cx="2779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Created a flow diagram to </a:t>
            </a:r>
            <a:r>
              <a:rPr lang="en-IN" dirty="0" err="1"/>
              <a:t>analyze</a:t>
            </a:r>
            <a:r>
              <a:rPr lang="en-IN" dirty="0"/>
              <a:t> and optimize the program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C12C27-5E1D-7ACC-41A7-F61BCF627642}"/>
              </a:ext>
            </a:extLst>
          </p:cNvPr>
          <p:cNvSpPr txBox="1"/>
          <p:nvPr/>
        </p:nvSpPr>
        <p:spPr>
          <a:xfrm>
            <a:off x="3339352" y="4948303"/>
            <a:ext cx="2317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Create tables and insert data into 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183FF9-C36A-81F4-3146-E77818A6624D}"/>
              </a:ext>
            </a:extLst>
          </p:cNvPr>
          <p:cNvSpPr txBox="1"/>
          <p:nvPr/>
        </p:nvSpPr>
        <p:spPr>
          <a:xfrm>
            <a:off x="8919882" y="4925831"/>
            <a:ext cx="20506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Verify the code manually and using test cases</a:t>
            </a:r>
          </a:p>
        </p:txBody>
      </p:sp>
    </p:spTree>
    <p:extLst>
      <p:ext uri="{BB962C8B-B14F-4D97-AF65-F5344CB8AC3E}">
        <p14:creationId xmlns:p14="http://schemas.microsoft.com/office/powerpoint/2010/main" val="344136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4725-55F1-913C-0B66-41F47298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DIAGRAM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EB380-B5A3-00C0-19FB-33F652841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0F70D-B861-1DBB-5F71-B004DD54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6" y="1694329"/>
            <a:ext cx="11286565" cy="48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2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A66C-2E01-301A-65F4-6CA5B324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FLOW DIAGRAM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351BB6-2960-1493-9B42-E3BE02A55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4"/>
          <a:stretch/>
        </p:blipFill>
        <p:spPr>
          <a:xfrm>
            <a:off x="161364" y="2134647"/>
            <a:ext cx="11869270" cy="42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9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0F64-FC27-E7FB-695E-EBC0934C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202E3E-737F-4511-26F4-067A82D6D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6" y="1497106"/>
            <a:ext cx="11038756" cy="491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47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683F-5489-DBDB-A23B-3E760755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1" y="762885"/>
            <a:ext cx="8292353" cy="1040953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MAIN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2411-72A2-2C58-75A0-23747C85A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72" y="2136982"/>
            <a:ext cx="5602941" cy="3515213"/>
          </a:xfrm>
        </p:spPr>
        <p:txBody>
          <a:bodyPr>
            <a:normAutofit/>
          </a:bodyPr>
          <a:lstStyle/>
          <a:p>
            <a:endParaRPr lang="en-IN" sz="2200" dirty="0"/>
          </a:p>
          <a:p>
            <a:r>
              <a:rPr lang="en-IN" sz="2200" dirty="0"/>
              <a:t>VIEW ALL MOVIES, TRENDING, NEW ADDED, THRILLER &amp; many more</a:t>
            </a:r>
          </a:p>
          <a:p>
            <a:r>
              <a:rPr lang="en-IN" sz="2200" dirty="0"/>
              <a:t>SEARCH MOVIE BY NAME </a:t>
            </a:r>
          </a:p>
          <a:p>
            <a:r>
              <a:rPr lang="en-IN" sz="2200" dirty="0"/>
              <a:t>LOGIN &amp; REGISTER</a:t>
            </a:r>
          </a:p>
          <a:p>
            <a:r>
              <a:rPr lang="en-IN" sz="2200" dirty="0"/>
              <a:t>ADD TO FAVORITE BY USER</a:t>
            </a:r>
          </a:p>
          <a:p>
            <a:r>
              <a:rPr lang="en-IN" sz="2200" dirty="0"/>
              <a:t>ADMIN - CREATE &amp; MANAGE MOVIES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3E332994-1EEE-02E4-2328-D2FAC3EB2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9109283" y="3577670"/>
            <a:ext cx="3082717" cy="2952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600185-EA12-9B8A-596C-34E9CF9E3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9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53F8-83D0-A5CC-6FEE-A84346CC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latin typeface="Cambria" panose="02040503050406030204" pitchFamily="18" charset="0"/>
                <a:ea typeface="Cambria" panose="02040503050406030204" pitchFamily="18" charset="0"/>
              </a:rPr>
              <a:t>IMPLEMENTED FEATURES</a:t>
            </a: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3154C3-137B-851E-912B-4A139F631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169459"/>
            <a:ext cx="10554574" cy="441960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User can register and login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User can search for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 movie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User can view the recommended MOVIES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User can play the trailers and watch movies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User can view favourite movies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User can add/delete movies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n the favourite list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User can watch/view trending, thriller, adventures  new added Movies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JWT token for AUTHENTICATION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Secured API ENDPOINT by a token system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Synchronous &amp; asynchronous communication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Testing by JUnit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Admin can view all the added movies, view users, update movie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latin typeface="Cambria" panose="02040503050406030204" pitchFamily="18" charset="0"/>
                <a:ea typeface="Cambria" panose="02040503050406030204" pitchFamily="18" charset="0"/>
              </a:rPr>
              <a:t>API gateway used for managing, securing, and optimizing communication between client and backend.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Dockerize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the application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78A14A04-9619-8939-FD4E-D9B5686E4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753169" y="2184076"/>
            <a:ext cx="1715313" cy="1721224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48189711-D1AB-E734-129F-743625D5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781972" y="2278723"/>
            <a:ext cx="1784238" cy="1531931"/>
          </a:xfrm>
          <a:prstGeom prst="rect">
            <a:avLst/>
          </a:prstGeom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97F922CC-4710-ED7A-B2B0-69C04649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9655441" y="2251525"/>
            <a:ext cx="2025370" cy="158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8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11671</TotalTime>
  <Words>397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Bahnschrift SemiBold SemiConden</vt:lpstr>
      <vt:lpstr>Berlin Sans FB</vt:lpstr>
      <vt:lpstr>Berlin Sans FB Demi</vt:lpstr>
      <vt:lpstr>Cambria</vt:lpstr>
      <vt:lpstr>Century Gothic</vt:lpstr>
      <vt:lpstr>Century Gothic (Headings)</vt:lpstr>
      <vt:lpstr>Söhne</vt:lpstr>
      <vt:lpstr>Wingdings</vt:lpstr>
      <vt:lpstr>Wingdings 2</vt:lpstr>
      <vt:lpstr>Quotable</vt:lpstr>
      <vt:lpstr>                                                                                 PROJECT GUIDE-Rohit Sir &amp; Rakesh Sir                                                                                 SUBMITTED BY- Kuljeet, Tarandeep &amp; Lokesh</vt:lpstr>
      <vt:lpstr>                       CONTENTS</vt:lpstr>
      <vt:lpstr>INTRODUCTION </vt:lpstr>
      <vt:lpstr>      How we started working on Project </vt:lpstr>
      <vt:lpstr>ARCHITECTURE DIAGRAM</vt:lpstr>
      <vt:lpstr>FLOW DIAGRAM</vt:lpstr>
      <vt:lpstr>CLASS DIAGRAM</vt:lpstr>
      <vt:lpstr>MAIN FEATURES</vt:lpstr>
      <vt:lpstr>IMPLEMENTED FEATURES</vt:lpstr>
      <vt:lpstr>TECHNOLOGIES USED </vt:lpstr>
      <vt:lpstr>FINAL OUTPUT </vt:lpstr>
      <vt:lpstr>PowerPoint Presentation</vt:lpstr>
      <vt:lpstr>PowerPoint Presentation</vt:lpstr>
      <vt:lpstr>PowerPoint Presentation</vt:lpstr>
      <vt:lpstr>FUTURE ENHANCEMENT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JUKEBOX is a digital music service that gives you access to live-stream music of your choice.</dc:title>
  <dc:creator>kuljeet_ 22856683</dc:creator>
  <cp:lastModifiedBy>kuljeet_ 22856683</cp:lastModifiedBy>
  <cp:revision>5</cp:revision>
  <dcterms:created xsi:type="dcterms:W3CDTF">2022-12-02T20:59:10Z</dcterms:created>
  <dcterms:modified xsi:type="dcterms:W3CDTF">2023-08-30T15:22:12Z</dcterms:modified>
</cp:coreProperties>
</file>